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2"/>
  </p:sldMasterIdLst>
  <p:sldIdLst>
    <p:sldId id="256" r:id="rId3"/>
    <p:sldId id="260" r:id="rId4"/>
    <p:sldId id="262" r:id="rId5"/>
    <p:sldId id="263" r:id="rId6"/>
    <p:sldId id="271" r:id="rId7"/>
    <p:sldId id="278" r:id="rId8"/>
    <p:sldId id="270" r:id="rId9"/>
    <p:sldId id="281" r:id="rId10"/>
    <p:sldId id="273" r:id="rId11"/>
    <p:sldId id="272" r:id="rId12"/>
    <p:sldId id="274" r:id="rId13"/>
    <p:sldId id="275" r:id="rId14"/>
    <p:sldId id="276" r:id="rId15"/>
    <p:sldId id="277" r:id="rId16"/>
    <p:sldId id="259" r:id="rId17"/>
    <p:sldId id="280" r:id="rId18"/>
    <p:sldId id="267" r:id="rId19"/>
    <p:sldId id="268" r:id="rId20"/>
    <p:sldId id="269" r:id="rId21"/>
    <p:sldId id="264" r:id="rId22"/>
    <p:sldId id="257" r:id="rId23"/>
    <p:sldId id="265" r:id="rId24"/>
    <p:sldId id="266" r:id="rId25"/>
    <p:sldId id="279" r:id="rId26"/>
    <p:sldId id="261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2" d="100"/>
          <a:sy n="62" d="100"/>
        </p:scale>
        <p:origin x="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9/24/2019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yharm.github.io/Creche/#titreinforma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sik-s.github.io/portfolio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accede-web.com/notices/interface-riche/panneaux-depliants/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disic.github.io/guide-integrateur/4-tableaux.html#tableauxsimple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CSS/@media/prefers-reduced-motio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SEOHJ09HBY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jSEOHJ09HBY" TargetMode="External"/><Relationship Id="rId4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udcor.github.io/index.html" TargetMode="External"/><Relationship Id="rId2" Type="http://schemas.openxmlformats.org/officeDocument/2006/relationships/hyperlink" Target="https://disic.github.io/guide-integrateur/1-gabarit-general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audcor.github.io/index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yharm.github.io/Creche/#journeetype1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Atelier </a:t>
            </a:r>
            <a:r>
              <a:rPr lang="fr-FR" dirty="0" smtClean="0"/>
              <a:t>accessibilité 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École des Nouvelles Compétences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81528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Alternative des images</a:t>
            </a:r>
            <a:endParaRPr lang="fr-FR" dirty="0"/>
          </a:p>
        </p:txBody>
      </p:sp>
      <p:pic>
        <p:nvPicPr>
          <p:cNvPr id="4" name="Espace réservé du contenu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52623" y="3037621"/>
            <a:ext cx="5886753" cy="233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0551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Alternative des images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Quelles alternatives mettriez vous pour ces images ? </a:t>
            </a:r>
          </a:p>
        </p:txBody>
      </p:sp>
    </p:spTree>
    <p:extLst>
      <p:ext uri="{BB962C8B-B14F-4D97-AF65-F5344CB8AC3E}">
        <p14:creationId xmlns:p14="http://schemas.microsoft.com/office/powerpoint/2010/main" val="2716014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Formulaires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7463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Formulaires</a:t>
            </a:r>
            <a:endParaRPr lang="fr-FR" dirty="0"/>
          </a:p>
        </p:txBody>
      </p:sp>
      <p:pic>
        <p:nvPicPr>
          <p:cNvPr id="4" name="Espace réservé du contenu 3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67164" y="2193925"/>
            <a:ext cx="6657672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379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Formulaires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Les champs ont-ils tous une étiquette ? </a:t>
            </a:r>
          </a:p>
          <a:p>
            <a:r>
              <a:rPr lang="fr-FR" dirty="0" smtClean="0"/>
              <a:t>Quelles autres informations sont nécessaires ?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11208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Liens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smtClean="0"/>
              <a:t>Quels </a:t>
            </a:r>
            <a:r>
              <a:rPr lang="fr-FR" dirty="0"/>
              <a:t>problèmes d’accessibilité </a:t>
            </a:r>
            <a:r>
              <a:rPr lang="fr-FR" dirty="0" smtClean="0"/>
              <a:t>pour les utilisateurs avec ce code ?</a:t>
            </a:r>
          </a:p>
          <a:p>
            <a:r>
              <a:rPr lang="fr-FR" dirty="0" smtClean="0"/>
              <a:t>Quelles </a:t>
            </a:r>
            <a:r>
              <a:rPr lang="fr-FR" dirty="0"/>
              <a:t>modifications feriez vous ? </a:t>
            </a:r>
          </a:p>
          <a:p>
            <a:endParaRPr lang="fr-FR" dirty="0"/>
          </a:p>
        </p:txBody>
      </p:sp>
      <p:sp>
        <p:nvSpPr>
          <p:cNvPr id="9" name="Espace réservé du contenu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2"/>
          <a:srcRect t="23281" r="9404"/>
          <a:stretch/>
        </p:blipFill>
        <p:spPr>
          <a:xfrm>
            <a:off x="6172200" y="2194558"/>
            <a:ext cx="5940966" cy="402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168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Liens et boutons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8571216" cy="1113720"/>
          </a:xfrm>
        </p:spPr>
        <p:txBody>
          <a:bodyPr>
            <a:normAutofit fontScale="92500" lnSpcReduction="20000"/>
          </a:bodyPr>
          <a:lstStyle/>
          <a:p>
            <a:r>
              <a:rPr lang="fr-FR" dirty="0" smtClean="0"/>
              <a:t>Quelles modifications seraient nécessaires sur cet élément qui permet d’ouvrir un sous-menu ? </a:t>
            </a:r>
          </a:p>
          <a:p>
            <a:r>
              <a:rPr lang="fr-FR" dirty="0">
                <a:hlinkClick r:id="rId2"/>
              </a:rPr>
              <a:t>https://www.accede-web.com/notices/interface-riche/panneaux-depliants/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26080" y="3565133"/>
            <a:ext cx="10680120" cy="288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712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Tableaux de données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7782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Tableaux de données</a:t>
            </a:r>
            <a:endParaRPr lang="fr-FR" dirty="0"/>
          </a:p>
        </p:txBody>
      </p:sp>
      <p:pic>
        <p:nvPicPr>
          <p:cNvPr id="8" name="Espace réservé du contenu 7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r="40048"/>
          <a:stretch/>
        </p:blipFill>
        <p:spPr>
          <a:xfrm>
            <a:off x="1600200" y="2511949"/>
            <a:ext cx="3197831" cy="3388264"/>
          </a:xfrm>
          <a:prstGeom prst="rect">
            <a:avLst/>
          </a:prstGeom>
        </p:spPr>
      </p:pic>
      <p:pic>
        <p:nvPicPr>
          <p:cNvPr id="7" name="Espace réservé du contenu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3095483"/>
            <a:ext cx="5334000" cy="222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4459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Tableaux de données</a:t>
            </a:r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>
                <a:hlinkClick r:id="rId2"/>
              </a:rPr>
              <a:t>https://</a:t>
            </a:r>
            <a:r>
              <a:rPr lang="fr-FR" dirty="0" smtClean="0">
                <a:hlinkClick r:id="rId2"/>
              </a:rPr>
              <a:t>disic.github.io/guide-integrateur/4-tableaux.html#tableauxsimples</a:t>
            </a:r>
            <a:endParaRPr lang="fr-FR" dirty="0" smtClean="0"/>
          </a:p>
          <a:p>
            <a:r>
              <a:rPr lang="fr-FR" dirty="0" smtClean="0"/>
              <a:t>Quelles modifications feriez vous sur le code du tableau ?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71896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Gabarit général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Structure HTML 5 et </a:t>
            </a:r>
            <a:r>
              <a:rPr lang="fr-FR" dirty="0" err="1" smtClean="0"/>
              <a:t>Landmarks</a:t>
            </a:r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92294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Multimédia </a:t>
            </a:r>
            <a:r>
              <a:rPr lang="fr-FR" smtClean="0"/>
              <a:t>et animation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296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Vidéo et animation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smtClean="0"/>
              <a:t>Flash de couleurs des vidéos : risque d’induction de crise </a:t>
            </a:r>
            <a:r>
              <a:rPr lang="fr-FR" dirty="0" smtClean="0"/>
              <a:t>d’épilepsie</a:t>
            </a:r>
            <a:endParaRPr lang="fr-FR" dirty="0" smtClean="0"/>
          </a:p>
          <a:p>
            <a:pPr lvl="1"/>
            <a:r>
              <a:rPr lang="fr-FR" dirty="0" smtClean="0"/>
              <a:t>Se produit quand des flash de lumière se produisent à une fréquence élevée dans des vidéos</a:t>
            </a:r>
          </a:p>
          <a:p>
            <a:pPr lvl="1"/>
            <a:r>
              <a:rPr lang="fr-FR" dirty="0" smtClean="0"/>
              <a:t>Outil de mesure : </a:t>
            </a:r>
            <a:r>
              <a:rPr lang="fr-FR" dirty="0" err="1" smtClean="0"/>
              <a:t>Photosensive</a:t>
            </a:r>
            <a:r>
              <a:rPr lang="fr-FR" dirty="0" smtClean="0"/>
              <a:t> </a:t>
            </a:r>
            <a:r>
              <a:rPr lang="fr-FR" dirty="0" err="1" smtClean="0"/>
              <a:t>Epilepsy</a:t>
            </a:r>
            <a:r>
              <a:rPr lang="fr-FR" dirty="0" smtClean="0"/>
              <a:t> </a:t>
            </a:r>
            <a:r>
              <a:rPr lang="fr-FR" dirty="0" err="1" smtClean="0"/>
              <a:t>Analysis</a:t>
            </a:r>
            <a:r>
              <a:rPr lang="fr-FR" dirty="0" smtClean="0"/>
              <a:t> </a:t>
            </a:r>
            <a:r>
              <a:rPr lang="fr-FR" dirty="0" err="1" smtClean="0"/>
              <a:t>Tool</a:t>
            </a:r>
            <a:r>
              <a:rPr lang="fr-FR" dirty="0" smtClean="0"/>
              <a:t> </a:t>
            </a:r>
            <a:r>
              <a:rPr lang="fr-FR" dirty="0" smtClean="0"/>
              <a:t>(PEAT)</a:t>
            </a:r>
            <a:endParaRPr lang="fr-FR" dirty="0" smtClean="0"/>
          </a:p>
          <a:p>
            <a:pPr lvl="1"/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301523"/>
            <a:ext cx="5346975" cy="3810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805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Multimédia ET vidéos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smtClean="0"/>
              <a:t>Permettre d’arrêter les animations et les vidéos </a:t>
            </a:r>
          </a:p>
          <a:p>
            <a:pPr lvl="1"/>
            <a:r>
              <a:rPr lang="fr-FR" dirty="0" smtClean="0"/>
              <a:t>Les personnes souffrant de troubles vestibulaires (vertige, équilibre…) sont affectées par les animation</a:t>
            </a:r>
          </a:p>
          <a:p>
            <a:pPr lvl="1"/>
            <a:r>
              <a:rPr lang="fr-FR" dirty="0" smtClean="0"/>
              <a:t>Les personnes souffrant de troubles de l’attention également </a:t>
            </a:r>
          </a:p>
          <a:p>
            <a:pPr lvl="1"/>
            <a:endParaRPr lang="fr-FR" dirty="0"/>
          </a:p>
          <a:p>
            <a:pPr lvl="1"/>
            <a:endParaRPr lang="fr-FR" dirty="0"/>
          </a:p>
        </p:txBody>
      </p:sp>
      <p:pic>
        <p:nvPicPr>
          <p:cNvPr id="5" name="video (1)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72200" y="3024188"/>
            <a:ext cx="5334000" cy="2362200"/>
          </a:xfrm>
        </p:spPr>
      </p:pic>
    </p:spTree>
    <p:extLst>
      <p:ext uri="{BB962C8B-B14F-4D97-AF65-F5344CB8AC3E}">
        <p14:creationId xmlns:p14="http://schemas.microsoft.com/office/powerpoint/2010/main" val="26483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6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Vidéo et animation</a:t>
            </a:r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smtClean="0"/>
              <a:t>Exemple de solution pour les animations sur sncf.com</a:t>
            </a:r>
          </a:p>
        </p:txBody>
      </p:sp>
      <p:sp>
        <p:nvSpPr>
          <p:cNvPr id="8" name="Espace réservé du contenu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4652" y="2051121"/>
            <a:ext cx="3098826" cy="416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8231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Vidéo et animation</a:t>
            </a:r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Media </a:t>
            </a:r>
            <a:r>
              <a:rPr lang="fr-FR" dirty="0" err="1" smtClean="0"/>
              <a:t>query</a:t>
            </a:r>
            <a:r>
              <a:rPr lang="fr-FR" dirty="0" smtClean="0"/>
              <a:t> : </a:t>
            </a:r>
            <a:r>
              <a:rPr lang="fr-FR" dirty="0" err="1" smtClean="0">
                <a:hlinkClick r:id="rId2"/>
              </a:rPr>
              <a:t>prefers</a:t>
            </a:r>
            <a:r>
              <a:rPr lang="fr-FR" dirty="0" smtClean="0">
                <a:hlinkClick r:id="rId2"/>
              </a:rPr>
              <a:t>-</a:t>
            </a:r>
            <a:r>
              <a:rPr lang="fr-FR" dirty="0" err="1" smtClean="0">
                <a:hlinkClick r:id="rId2"/>
              </a:rPr>
              <a:t>reduced</a:t>
            </a:r>
            <a:r>
              <a:rPr lang="fr-FR" dirty="0" smtClean="0">
                <a:hlinkClick r:id="rId2"/>
              </a:rPr>
              <a:t>-motion</a:t>
            </a:r>
            <a:endParaRPr lang="fr-FR" dirty="0" smtClean="0"/>
          </a:p>
          <a:p>
            <a:pPr lvl="1"/>
            <a:r>
              <a:rPr lang="fr-FR" dirty="0" smtClean="0"/>
              <a:t>S’active en fonction des préférences utilisateurs</a:t>
            </a:r>
          </a:p>
          <a:p>
            <a:pPr lvl="1"/>
            <a:r>
              <a:rPr lang="fr-FR" dirty="0" smtClean="0"/>
              <a:t>Permet de désactiver les animations CSS</a:t>
            </a:r>
          </a:p>
        </p:txBody>
      </p:sp>
    </p:spTree>
    <p:extLst>
      <p:ext uri="{BB962C8B-B14F-4D97-AF65-F5344CB8AC3E}">
        <p14:creationId xmlns:p14="http://schemas.microsoft.com/office/powerpoint/2010/main" val="18324022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Gaming </a:t>
            </a:r>
            <a:r>
              <a:rPr lang="fr-FR" dirty="0" err="1"/>
              <a:t>Knowledge</a:t>
            </a:r>
            <a:endParaRPr lang="fr-FR" dirty="0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Bonus : </a:t>
            </a:r>
            <a:r>
              <a:rPr lang="en-US" dirty="0">
                <a:hlinkClick r:id="rId3"/>
              </a:rPr>
              <a:t>Blind gamer shows how he plays The Legend of Zelda: Ocarina of Time</a:t>
            </a:r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jSEOHJ09HBY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685310" y="3306907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73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Gabarit général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hlinkClick r:id="rId2"/>
              </a:rPr>
              <a:t>https://</a:t>
            </a:r>
            <a:r>
              <a:rPr lang="fr-FR" dirty="0" smtClean="0">
                <a:hlinkClick r:id="rId2"/>
              </a:rPr>
              <a:t>disic.github.io/guide-integrateur/1-gabarit-general.html</a:t>
            </a:r>
            <a:endParaRPr lang="fr-FR" dirty="0" smtClean="0"/>
          </a:p>
          <a:p>
            <a:pPr marL="0" indent="0">
              <a:buNone/>
            </a:pPr>
            <a:endParaRPr lang="fr-FR" dirty="0" smtClean="0"/>
          </a:p>
          <a:p>
            <a:r>
              <a:rPr lang="fr-FR" dirty="0" smtClean="0"/>
              <a:t>Quelles modifications feriez vous sur la structure ? </a:t>
            </a:r>
          </a:p>
          <a:p>
            <a:r>
              <a:rPr lang="fr-FR" dirty="0" smtClean="0"/>
              <a:t>Quels éléments peuvent être utilisés comme </a:t>
            </a:r>
            <a:r>
              <a:rPr lang="fr-FR" dirty="0" err="1" smtClean="0"/>
              <a:t>landmarks</a:t>
            </a:r>
            <a:r>
              <a:rPr lang="fr-FR" dirty="0" smtClean="0"/>
              <a:t> ?</a:t>
            </a:r>
          </a:p>
          <a:p>
            <a:pPr lvl="1"/>
            <a:r>
              <a:rPr lang="fr-FR" dirty="0" smtClean="0"/>
              <a:t>Que faut-il leur ajouter ?</a:t>
            </a:r>
          </a:p>
          <a:p>
            <a:r>
              <a:rPr lang="fr-FR" dirty="0" smtClean="0"/>
              <a:t>L’indication de la langue est-elle pertinente ?</a:t>
            </a:r>
            <a:endParaRPr lang="fr-FR" dirty="0"/>
          </a:p>
        </p:txBody>
      </p:sp>
      <p:pic>
        <p:nvPicPr>
          <p:cNvPr id="6" name="Espace réservé du contenu 5">
            <a:hlinkClick r:id="rId3"/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727650" y="2193925"/>
            <a:ext cx="4223099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811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Navigation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Hiérarchie de </a:t>
            </a:r>
            <a:r>
              <a:rPr lang="fr-FR" dirty="0" smtClean="0"/>
              <a:t>titres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791421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Hiérarchie de titres</a:t>
            </a:r>
            <a:endParaRPr lang="fr-FR" dirty="0"/>
          </a:p>
        </p:txBody>
      </p:sp>
      <p:pic>
        <p:nvPicPr>
          <p:cNvPr id="6" name="Espace réservé du contenu 5">
            <a:hlinkClick r:id="rId2"/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39532" y="2193925"/>
            <a:ext cx="6112935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434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Hiérarchie de titres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39532" y="2193925"/>
            <a:ext cx="6112935" cy="4024313"/>
          </a:xfrm>
          <a:prstGeom prst="rect">
            <a:avLst/>
          </a:prstGeom>
        </p:spPr>
      </p:pic>
      <p:pic>
        <p:nvPicPr>
          <p:cNvPr id="2" name="Image 1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3590" y="1850544"/>
            <a:ext cx="9427301" cy="471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576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Hiérarchie de titres</a:t>
            </a:r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Outil : extension </a:t>
            </a:r>
            <a:r>
              <a:rPr lang="fr-FR" dirty="0" err="1" smtClean="0"/>
              <a:t>HeadingsMap</a:t>
            </a:r>
            <a:r>
              <a:rPr lang="fr-FR" dirty="0" smtClean="0"/>
              <a:t> </a:t>
            </a:r>
          </a:p>
          <a:p>
            <a:r>
              <a:rPr lang="fr-FR" dirty="0" smtClean="0"/>
              <a:t>Objectifs :</a:t>
            </a:r>
          </a:p>
          <a:p>
            <a:pPr lvl="1"/>
            <a:r>
              <a:rPr lang="fr-FR" dirty="0" smtClean="0"/>
              <a:t>Pas de niveaux de titre manquant de préférence </a:t>
            </a:r>
          </a:p>
          <a:p>
            <a:pPr lvl="1"/>
            <a:r>
              <a:rPr lang="fr-FR" dirty="0" smtClean="0"/>
              <a:t>Hiérarchie cohérente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5663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Navigation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820302" y="3318553"/>
            <a:ext cx="6326856" cy="2588259"/>
          </a:xfrm>
          <a:prstGeom prst="rect">
            <a:avLst/>
          </a:prstGeom>
        </p:spPr>
      </p:pic>
      <p:sp>
        <p:nvSpPr>
          <p:cNvPr id="6" name="Espace réservé du contenu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 smtClean="0"/>
              <a:t>Quelles modifications feriez vous sur cette structure HTML 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78259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Images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8319077"/>
      </p:ext>
    </p:extLst>
  </p:cSld>
  <p:clrMapOvr>
    <a:masterClrMapping/>
  </p:clrMapOvr>
</p:sld>
</file>

<file path=ppt/theme/theme1.xml><?xml version="1.0" encoding="utf-8"?>
<a:theme xmlns:a="http://schemas.openxmlformats.org/drawingml/2006/main" name="Traînée de condensatio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��< ? x m l   v e r s i o n = " 1 . 0 "   e n c o d i n g = " u t f - 1 6 " ? > < D o c u m e n t S e t t i n g s   x m l n s : x s d = " h t t p : / / w w w . w 3 . o r g / 2 0 0 1 / X M L S c h e m a "   x m l n s : x s i = " h t t p : / / w w w . w 3 . o r g / 2 0 0 1 / X M L S c h e m a - i n s t a n c e "   x m l n s = " h t t p : / / w w w . z h a w . c h / A c c e s s i b i l i t y A d d I n " >  
     < C h e c k R e a d i n g O r d e r > t r u e < / C h e c k R e a d i n g O r d e r >  
     < C h e c k T a b l e H e a d e r > t r u e < / C h e c k T a b l e H e a d e r >  
     < C h e c k S l i d e T i t l e > t r u e < / C h e c k S l i d e T i t l e >  
     < C h e c k L a n g u a g e S e t t i n g > t r u e < / C h e c k L a n g u a g e S e t t i n g >  
     < C h e c k A l t T e x t > t r u e < / C h e c k A l t T e x t >  
     < C h e c k T e x t S i z e > f a l s e < / C h e c k T e x t S i z e >  
     < C h e c k S c r e e n T i p > f a l s e < / C h e c k S c r e e n T i p >  
     < S h o w S h a p e N a m e C o l u m n > f a l s e < / S h o w S h a p e N a m e C o l u m n >  
     < S h o w I s s u e D e s c r i p t i o n > t r u e < / S h o w I s s u e D e s c r i p t i o n >  
 < / D o c u m e n t S e t t i n g s > 
</file>

<file path=customXml/itemProps1.xml><?xml version="1.0" encoding="utf-8"?>
<ds:datastoreItem xmlns:ds="http://schemas.openxmlformats.org/officeDocument/2006/customXml" ds:itemID="{C592C1B4-9506-4D41-8864-1BA8DDDABEBE}">
  <ds:schemaRefs>
    <ds:schemaRef ds:uri="http://www.w3.org/2001/XMLSchema"/>
    <ds:schemaRef ds:uri="http://www.zhaw.ch/AccessibilityAddI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TM04033937[[fn=Traînée de condensation]]</Template>
  <TotalTime>259</TotalTime>
  <Words>300</Words>
  <Application>Microsoft Office PowerPoint</Application>
  <PresentationFormat>Grand écran</PresentationFormat>
  <Paragraphs>59</Paragraphs>
  <Slides>25</Slides>
  <Notes>0</Notes>
  <HiddenSlides>0</HiddenSlides>
  <MMClips>2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28" baseType="lpstr">
      <vt:lpstr>Arial</vt:lpstr>
      <vt:lpstr>Century Gothic</vt:lpstr>
      <vt:lpstr>Traînée de condensation</vt:lpstr>
      <vt:lpstr>Atelier accessibilité </vt:lpstr>
      <vt:lpstr>Gabarit général</vt:lpstr>
      <vt:lpstr>Gabarit général</vt:lpstr>
      <vt:lpstr>Navigation</vt:lpstr>
      <vt:lpstr>Hiérarchie de titres</vt:lpstr>
      <vt:lpstr>Hiérarchie de titres</vt:lpstr>
      <vt:lpstr>Hiérarchie de titres</vt:lpstr>
      <vt:lpstr>Navigation</vt:lpstr>
      <vt:lpstr>Images</vt:lpstr>
      <vt:lpstr>Alternative des images</vt:lpstr>
      <vt:lpstr>Alternative des images</vt:lpstr>
      <vt:lpstr>Formulaires</vt:lpstr>
      <vt:lpstr>Formulaires</vt:lpstr>
      <vt:lpstr>Formulaires</vt:lpstr>
      <vt:lpstr>Liens</vt:lpstr>
      <vt:lpstr>Liens et boutons</vt:lpstr>
      <vt:lpstr>Tableaux de données</vt:lpstr>
      <vt:lpstr>Tableaux de données</vt:lpstr>
      <vt:lpstr>Tableaux de données</vt:lpstr>
      <vt:lpstr>Multimédia et animation</vt:lpstr>
      <vt:lpstr>Vidéo et animation</vt:lpstr>
      <vt:lpstr>Multimédia ET vidéos</vt:lpstr>
      <vt:lpstr>Vidéo et animation</vt:lpstr>
      <vt:lpstr>Vidéo et animation</vt:lpstr>
      <vt:lpstr>Gaming Knowledge</vt:lpstr>
    </vt:vector>
  </TitlesOfParts>
  <Company>VSCT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Atelier accessiblité</dc:title>
  <dc:creator>Chardon Nicolas</dc:creator>
  <cp:lastModifiedBy>Chardon Nicolas</cp:lastModifiedBy>
  <cp:revision>63</cp:revision>
  <dcterms:created xsi:type="dcterms:W3CDTF">2019-09-24T13:54:00Z</dcterms:created>
  <dcterms:modified xsi:type="dcterms:W3CDTF">2019-09-24T21:36:31Z</dcterms:modified>
</cp:coreProperties>
</file>

<file path=docProps/thumbnail.jpeg>
</file>